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38" r:id="rId4"/>
  </p:sldMasterIdLst>
  <p:notesMasterIdLst>
    <p:notesMasterId r:id="rId13"/>
  </p:notesMasterIdLst>
  <p:handoutMasterIdLst>
    <p:handoutMasterId r:id="rId14"/>
  </p:handoutMasterIdLst>
  <p:sldIdLst>
    <p:sldId id="290" r:id="rId5"/>
    <p:sldId id="295" r:id="rId6"/>
    <p:sldId id="273" r:id="rId7"/>
    <p:sldId id="291" r:id="rId8"/>
    <p:sldId id="276" r:id="rId9"/>
    <p:sldId id="292" r:id="rId10"/>
    <p:sldId id="278" r:id="rId11"/>
    <p:sldId id="258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85602" autoAdjust="0"/>
  </p:normalViewPr>
  <p:slideViewPr>
    <p:cSldViewPr snapToGrid="0">
      <p:cViewPr varScale="1">
        <p:scale>
          <a:sx n="79" d="100"/>
          <a:sy n="79" d="100"/>
        </p:scale>
        <p:origin x="4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EE95FC5-CD6B-4A50-9262-DC414E16C3EA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r>
            <a:rPr lang="en-US" sz="3200" dirty="0" smtClean="0">
              <a:solidFill>
                <a:schemeClr val="bg2">
                  <a:lumMod val="50000"/>
                </a:schemeClr>
              </a:solidFill>
            </a:rPr>
            <a:t>B;BCPL;COBAL;FORTRAN;C…..</a:t>
          </a:r>
          <a:r>
            <a:rPr lang="en-US" sz="3200" dirty="0" err="1" smtClean="0">
              <a:solidFill>
                <a:schemeClr val="bg2">
                  <a:lumMod val="50000"/>
                </a:schemeClr>
              </a:solidFill>
            </a:rPr>
            <a:t>e.t.c</a:t>
          </a:r>
          <a:r>
            <a:rPr lang="en-US" sz="3200" dirty="0" smtClean="0">
              <a:solidFill>
                <a:schemeClr val="bg2">
                  <a:lumMod val="50000"/>
                </a:schemeClr>
              </a:solidFill>
            </a:rPr>
            <a:t>…..</a:t>
          </a:r>
          <a:endParaRPr lang="en-US" sz="3200" dirty="0">
            <a:solidFill>
              <a:schemeClr val="bg2">
                <a:lumMod val="50000"/>
              </a:schemeClr>
            </a:solidFill>
          </a:endParaRPr>
        </a:p>
      </dgm:t>
    </dgm:pt>
    <dgm:pt modelId="{75374347-884B-4721-8CFF-DF080F5B1C79}" type="parTrans" cxnId="{B3F19EC2-A372-4EC3-BFE0-C62FFDFE3DF6}">
      <dgm:prSet/>
      <dgm:spPr/>
      <dgm:t>
        <a:bodyPr/>
        <a:lstStyle/>
        <a:p>
          <a:endParaRPr lang="en-US"/>
        </a:p>
      </dgm:t>
    </dgm:pt>
    <dgm:pt modelId="{C99EBBB1-E916-471C-83C9-ABE85B42AC26}" type="sibTrans" cxnId="{B3F19EC2-A372-4EC3-BFE0-C62FFDFE3DF6}">
      <dgm:prSet phldrT="1" phldr="0"/>
      <dgm:spPr/>
      <dgm:t>
        <a:bodyPr/>
        <a:lstStyle/>
        <a:p>
          <a:endParaRPr lang="en-US"/>
        </a:p>
      </dgm:t>
    </dgm:pt>
    <dgm:pt modelId="{140952D0-0E1D-4F48-9F16-53581487CFA0}">
      <dgm:prSet custT="1"/>
      <dgm:spPr>
        <a:solidFill>
          <a:schemeClr val="bg1"/>
        </a:solidFill>
        <a:ln>
          <a:solidFill>
            <a:schemeClr val="bg2">
              <a:lumMod val="75000"/>
            </a:schemeClr>
          </a:solidFill>
        </a:ln>
      </dgm:spPr>
      <dgm:t>
        <a:bodyPr lIns="72000" rIns="72000"/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smtClean="0">
              <a:solidFill>
                <a:schemeClr val="bg2">
                  <a:lumMod val="50000"/>
                </a:schemeClr>
              </a:solidFill>
            </a:rPr>
            <a:t>JAVA;PYTHON;.NET;C++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smtClean="0">
              <a:solidFill>
                <a:schemeClr val="bg2">
                  <a:lumMod val="50000"/>
                </a:schemeClr>
              </a:solidFill>
            </a:rPr>
            <a:t>….</a:t>
          </a:r>
          <a:r>
            <a:rPr lang="en-US" sz="3200" kern="1200" dirty="0" err="1" smtClean="0">
              <a:solidFill>
                <a:schemeClr val="bg2">
                  <a:lumMod val="50000"/>
                </a:schemeClr>
              </a:solidFill>
            </a:rPr>
            <a:t>e.t.c</a:t>
          </a:r>
          <a:r>
            <a:rPr lang="en-US" sz="3200" kern="1200" dirty="0" smtClean="0">
              <a:solidFill>
                <a:schemeClr val="bg2">
                  <a:lumMod val="50000"/>
                </a:schemeClr>
              </a:solidFill>
            </a:rPr>
            <a:t>…..</a:t>
          </a:r>
          <a:endParaRPr lang="en-US" sz="3200" kern="1200" dirty="0">
            <a:solidFill>
              <a:schemeClr val="bg2">
                <a:lumMod val="50000"/>
              </a:schemeClr>
            </a:solidFill>
          </a:endParaRPr>
        </a:p>
      </dgm:t>
    </dgm:pt>
    <dgm:pt modelId="{790C446F-6917-41E7-BE01-7AFE2676D505}" type="parTrans" cxnId="{B07163E8-ADEC-492A-8F07-7E5786AB23AE}">
      <dgm:prSet/>
      <dgm:spPr/>
      <dgm:t>
        <a:bodyPr/>
        <a:lstStyle/>
        <a:p>
          <a:endParaRPr lang="en-US"/>
        </a:p>
      </dgm:t>
    </dgm:pt>
    <dgm:pt modelId="{2804F27C-9BA9-4D07-AB02-74BE7DFA2C0E}" type="sibTrans" cxnId="{B07163E8-ADEC-492A-8F07-7E5786AB23AE}">
      <dgm:prSet phldrT="4" phldr="0"/>
      <dgm:spPr/>
      <dgm:t>
        <a:bodyPr/>
        <a:lstStyle/>
        <a:p>
          <a:endParaRPr lang="en-US"/>
        </a:p>
      </dgm:t>
    </dgm:pt>
    <dgm:pt modelId="{40FE0EB9-B287-43F6-ABB4-527CB1B94B4A}" type="pres">
      <dgm:prSet presAssocID="{D0F07F19-1F50-4B42-A7A0-278DF9D25BB1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B70BCB8-2CA8-4281-8C3E-9646AA407DE2}" type="pres">
      <dgm:prSet presAssocID="{2EE95FC5-CD6B-4A50-9262-DC414E16C3EA}" presName="node" presStyleLbl="node1" presStyleIdx="0" presStyleCnt="2" custScaleX="115064" custLinFactNeighborX="97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2BC8AD-DDC2-43A7-BB43-F6F8D8BD6340}" type="pres">
      <dgm:prSet presAssocID="{C99EBBB1-E916-471C-83C9-ABE85B42AC26}" presName="sibTrans" presStyleCnt="0"/>
      <dgm:spPr/>
    </dgm:pt>
    <dgm:pt modelId="{18405FE4-7B27-4C69-B6FE-12C8B84249EF}" type="pres">
      <dgm:prSet presAssocID="{140952D0-0E1D-4F48-9F16-53581487CFA0}" presName="node" presStyleLbl="node1" presStyleIdx="1" presStyleCnt="2" custScaleX="115064" custLinFactNeighborX="97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6CBE33F-90E3-4C8D-B80F-821ED7205D90}" type="presOf" srcId="{140952D0-0E1D-4F48-9F16-53581487CFA0}" destId="{18405FE4-7B27-4C69-B6FE-12C8B84249EF}" srcOrd="0" destOrd="0" presId="urn:microsoft.com/office/officeart/2005/8/layout/default"/>
    <dgm:cxn modelId="{C3C9D92A-4F8E-4228-8DF6-5BC8FFC105E0}" type="presOf" srcId="{2EE95FC5-CD6B-4A50-9262-DC414E16C3EA}" destId="{8B70BCB8-2CA8-4281-8C3E-9646AA407DE2}" srcOrd="0" destOrd="0" presId="urn:microsoft.com/office/officeart/2005/8/layout/default"/>
    <dgm:cxn modelId="{B3F19EC2-A372-4EC3-BFE0-C62FFDFE3DF6}" srcId="{D0F07F19-1F50-4B42-A7A0-278DF9D25BB1}" destId="{2EE95FC5-CD6B-4A50-9262-DC414E16C3EA}" srcOrd="0" destOrd="0" parTransId="{75374347-884B-4721-8CFF-DF080F5B1C79}" sibTransId="{C99EBBB1-E916-471C-83C9-ABE85B42AC26}"/>
    <dgm:cxn modelId="{B07163E8-ADEC-492A-8F07-7E5786AB23AE}" srcId="{D0F07F19-1F50-4B42-A7A0-278DF9D25BB1}" destId="{140952D0-0E1D-4F48-9F16-53581487CFA0}" srcOrd="1" destOrd="0" parTransId="{790C446F-6917-41E7-BE01-7AFE2676D505}" sibTransId="{2804F27C-9BA9-4D07-AB02-74BE7DFA2C0E}"/>
    <dgm:cxn modelId="{38B196E4-A718-4E5E-8B33-DFB2B77FDE42}" type="presOf" srcId="{D0F07F19-1F50-4B42-A7A0-278DF9D25BB1}" destId="{40FE0EB9-B287-43F6-ABB4-527CB1B94B4A}" srcOrd="0" destOrd="0" presId="urn:microsoft.com/office/officeart/2005/8/layout/default"/>
    <dgm:cxn modelId="{D17F6962-6CF2-4448-8F2E-27A7CB5CAB16}" type="presParOf" srcId="{40FE0EB9-B287-43F6-ABB4-527CB1B94B4A}" destId="{8B70BCB8-2CA8-4281-8C3E-9646AA407DE2}" srcOrd="0" destOrd="0" presId="urn:microsoft.com/office/officeart/2005/8/layout/default"/>
    <dgm:cxn modelId="{6873F57A-5B91-48FC-9B1A-61BEA27CBE90}" type="presParOf" srcId="{40FE0EB9-B287-43F6-ABB4-527CB1B94B4A}" destId="{E02BC8AD-DDC2-43A7-BB43-F6F8D8BD6340}" srcOrd="1" destOrd="0" presId="urn:microsoft.com/office/officeart/2005/8/layout/default"/>
    <dgm:cxn modelId="{EF92A80F-281E-414F-A2E2-B426E7254CC3}" type="presParOf" srcId="{40FE0EB9-B287-43F6-ABB4-527CB1B94B4A}" destId="{18405FE4-7B27-4C69-B6FE-12C8B84249EF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70BCB8-2CA8-4281-8C3E-9646AA407DE2}">
      <dsp:nvSpPr>
        <dsp:cNvPr id="0" name=""/>
        <dsp:cNvSpPr/>
      </dsp:nvSpPr>
      <dsp:spPr>
        <a:xfrm>
          <a:off x="49491" y="415276"/>
          <a:ext cx="5177969" cy="2700046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21920" rIns="7200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2">
                  <a:lumMod val="50000"/>
                </a:schemeClr>
              </a:solidFill>
            </a:rPr>
            <a:t>B;BCPL;COBAL;FORTRAN;C…..</a:t>
          </a:r>
          <a:r>
            <a:rPr lang="en-US" sz="3200" kern="1200" dirty="0" err="1" smtClean="0">
              <a:solidFill>
                <a:schemeClr val="bg2">
                  <a:lumMod val="50000"/>
                </a:schemeClr>
              </a:solidFill>
            </a:rPr>
            <a:t>e.t.c</a:t>
          </a:r>
          <a:r>
            <a:rPr lang="en-US" sz="3200" kern="1200" dirty="0" smtClean="0">
              <a:solidFill>
                <a:schemeClr val="bg2">
                  <a:lumMod val="50000"/>
                </a:schemeClr>
              </a:solidFill>
            </a:rPr>
            <a:t>…..</a:t>
          </a:r>
          <a:endParaRPr lang="en-US" sz="32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49491" y="415276"/>
        <a:ext cx="5177969" cy="2700046"/>
      </dsp:txXfrm>
    </dsp:sp>
    <dsp:sp modelId="{18405FE4-7B27-4C69-B6FE-12C8B84249EF}">
      <dsp:nvSpPr>
        <dsp:cNvPr id="0" name=""/>
        <dsp:cNvSpPr/>
      </dsp:nvSpPr>
      <dsp:spPr>
        <a:xfrm>
          <a:off x="5639118" y="415276"/>
          <a:ext cx="5177969" cy="2700046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bg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21920" rIns="72000" bIns="12192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smtClean="0">
              <a:solidFill>
                <a:schemeClr val="bg2">
                  <a:lumMod val="50000"/>
                </a:schemeClr>
              </a:solidFill>
            </a:rPr>
            <a:t>JAVA;PYTHON;.NET;C++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smtClean="0">
              <a:solidFill>
                <a:schemeClr val="bg2">
                  <a:lumMod val="50000"/>
                </a:schemeClr>
              </a:solidFill>
            </a:rPr>
            <a:t>….</a:t>
          </a:r>
          <a:r>
            <a:rPr lang="en-US" sz="3200" kern="1200" dirty="0" err="1" smtClean="0">
              <a:solidFill>
                <a:schemeClr val="bg2">
                  <a:lumMod val="50000"/>
                </a:schemeClr>
              </a:solidFill>
            </a:rPr>
            <a:t>e.t.c</a:t>
          </a:r>
          <a:r>
            <a:rPr lang="en-US" sz="3200" kern="1200" dirty="0" smtClean="0">
              <a:solidFill>
                <a:schemeClr val="bg2">
                  <a:lumMod val="50000"/>
                </a:schemeClr>
              </a:solidFill>
            </a:rPr>
            <a:t>…..</a:t>
          </a:r>
          <a:endParaRPr lang="en-US" sz="32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5639118" y="415276"/>
        <a:ext cx="5177969" cy="2700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CB4F3C-75A8-4BB8-A18E-B730DDD68B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AE10D8-98A5-4E68-A41F-7AA79FF696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764CF-3664-45D0-9B27-4222DB1A6BA7}" type="datetimeFigureOut">
              <a:rPr lang="en-US" smtClean="0"/>
              <a:t>7/10/2022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7EF411-0DAB-4BCE-94A8-E903E20549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1237F-7CCA-4423-B624-29C06FF2E74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CD4AB-B9A2-4248-B31F-8EBC71546D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779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gif>
</file>

<file path=ppt/media/image2.png>
</file>

<file path=ppt/media/image3.gif>
</file>

<file path=ppt/media/image4.jpg>
</file>

<file path=ppt/media/image5.jp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F7E720-7243-402E-A0D4-CE3189C951A5}" type="datetimeFigureOut">
              <a:rPr lang="en-US" noProof="0" smtClean="0"/>
              <a:t>7/10/2022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BE9C73-6CDE-45E2-97F8-E3C5308FA23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6349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470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600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007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812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805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854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758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E9C73-6CDE-45E2-97F8-E3C5308FA23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512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019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0" kern="1200" cap="none" spc="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80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CD7A40E7-331A-409D-8385-D6893D1EA86A}"/>
              </a:ext>
            </a:extLst>
          </p:cNvPr>
          <p:cNvSpPr/>
          <p:nvPr userDrawn="1"/>
        </p:nvSpPr>
        <p:spPr>
          <a:xfrm>
            <a:off x="948394" y="941695"/>
            <a:ext cx="5452526" cy="497461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75561E95-1FD2-4358-9E4C-3D2E929E48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48394 w 12192000"/>
              <a:gd name="connsiteY0" fmla="*/ 941695 h 6858000"/>
              <a:gd name="connsiteX1" fmla="*/ 948394 w 12192000"/>
              <a:gd name="connsiteY1" fmla="*/ 5916305 h 6858000"/>
              <a:gd name="connsiteX2" fmla="*/ 6400920 w 12192000"/>
              <a:gd name="connsiteY2" fmla="*/ 5916305 h 6858000"/>
              <a:gd name="connsiteX3" fmla="*/ 6400920 w 12192000"/>
              <a:gd name="connsiteY3" fmla="*/ 941695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948394" y="941695"/>
                </a:moveTo>
                <a:lnTo>
                  <a:pt x="948394" y="5916305"/>
                </a:lnTo>
                <a:lnTo>
                  <a:pt x="6400920" y="5916305"/>
                </a:lnTo>
                <a:lnTo>
                  <a:pt x="6400920" y="94169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noProof="0" smtClean="0"/>
              <a:t>7/10/2022</a:t>
            </a:fld>
            <a:endParaRPr lang="en-US" noProof="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noProof="0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6E7077FF-6FAE-4A98-862F-3A2F931B958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357950" y="2852792"/>
            <a:ext cx="4633415" cy="257219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1E07B6-8D69-4F8A-9729-400511B37F8B}"/>
              </a:ext>
            </a:extLst>
          </p:cNvPr>
          <p:cNvSpPr/>
          <p:nvPr userDrawn="1"/>
        </p:nvSpPr>
        <p:spPr>
          <a:xfrm>
            <a:off x="1101715" y="1106424"/>
            <a:ext cx="5120640" cy="46451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7950" y="1352804"/>
            <a:ext cx="4633415" cy="1333641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0" kern="1200" cap="none" spc="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11138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01001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558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3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56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F2F0876-DA34-44C2-B05E-66533803FE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33400" y="246600"/>
            <a:ext cx="11725200" cy="636480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E352C7E-BCE1-47CD-872E-2935DD89FC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2488" y="2103438"/>
            <a:ext cx="5243512" cy="3748087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26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59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772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951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64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24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9" r:id="rId5"/>
    <p:sldLayoutId id="2147483730" r:id="rId6"/>
    <p:sldLayoutId id="2147483736" r:id="rId7"/>
    <p:sldLayoutId id="2147483737" r:id="rId8"/>
    <p:sldLayoutId id="2147483727" r:id="rId9"/>
    <p:sldLayoutId id="2147483741" r:id="rId10"/>
    <p:sldLayoutId id="2147483740" r:id="rId11"/>
    <p:sldLayoutId id="2147483728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Man in headphones with a laptop">
            <a:extLst>
              <a:ext uri="{FF2B5EF4-FFF2-40B4-BE49-F238E27FC236}">
                <a16:creationId xmlns:a16="http://schemas.microsoft.com/office/drawing/2014/main" id="{ADA04C7C-FE8B-4C2F-BF2E-CBD501A02DF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/>
        </p:blipFill>
        <p:spPr>
          <a:xfrm>
            <a:off x="11" y="11"/>
            <a:ext cx="12191978" cy="685798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53F3E-E6E8-4DEE-A6F6-D6A88FD391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1774271"/>
            <a:ext cx="3119460" cy="786049"/>
          </a:xfrm>
        </p:spPr>
        <p:txBody>
          <a:bodyPr>
            <a:normAutofit/>
          </a:bodyPr>
          <a:lstStyle/>
          <a:p>
            <a:r>
              <a:rPr lang="en-IN" sz="2400" dirty="0" smtClean="0"/>
              <a:t>communication</a:t>
            </a:r>
            <a:endParaRPr lang="ru-RU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954176-1A2D-47B9-B195-FB21407C0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82861" y="4645609"/>
            <a:ext cx="8655200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>
                <a:solidFill>
                  <a:schemeClr val="tx2">
                    <a:lumMod val="90000"/>
                  </a:schemeClr>
                </a:solidFill>
              </a:rPr>
              <a:t>COMMUNICATION WITH COMPUTER HERE</a:t>
            </a:r>
            <a:endParaRPr lang="ru-RU" sz="2400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222" y="1600972"/>
            <a:ext cx="4291018" cy="28606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933" y="2520275"/>
            <a:ext cx="243840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35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C97B1-F677-4C82-9865-227A9B7D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POP						OOP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graphicFrame>
        <p:nvGraphicFramePr>
          <p:cNvPr id="5" name="Content Placeholder 2" descr="SmartArt object">
            <a:extLst>
              <a:ext uri="{FF2B5EF4-FFF2-40B4-BE49-F238E27FC236}">
                <a16:creationId xmlns:a16="http://schemas.microsoft.com/office/drawing/2014/main" id="{A1342CC9-B5BC-4EE6-A03F-6501ED7CC4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8305128"/>
              </p:ext>
            </p:extLst>
          </p:nvPr>
        </p:nvGraphicFramePr>
        <p:xfrm>
          <a:off x="685799" y="2037524"/>
          <a:ext cx="10817088" cy="353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46339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Placeholder 5" descr="Young man is writing">
            <a:extLst>
              <a:ext uri="{FF2B5EF4-FFF2-40B4-BE49-F238E27FC236}">
                <a16:creationId xmlns:a16="http://schemas.microsoft.com/office/drawing/2014/main" id="{1054C6CA-D723-4A6A-9734-5910A1729B5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1998" cy="6857999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615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448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AD4A91-7AB8-40C3-9C11-950FF5FC7D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4043" y="1804416"/>
            <a:ext cx="4602152" cy="743712"/>
          </a:xfrm>
        </p:spPr>
        <p:txBody>
          <a:bodyPr vert="horz" lIns="91440" tIns="45720" rIns="91440" bIns="45720" rtlCol="0">
            <a:normAutofit/>
          </a:bodyPr>
          <a:lstStyle/>
          <a:p>
            <a:pPr marL="571500" indent="-57150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4000" dirty="0" smtClean="0">
                <a:solidFill>
                  <a:schemeClr val="bg2">
                    <a:lumMod val="50000"/>
                  </a:schemeClr>
                </a:solidFill>
              </a:rPr>
              <a:t>PERFORMANCE</a:t>
            </a:r>
            <a:endParaRPr lang="en-US" sz="4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52123" y="3871484"/>
            <a:ext cx="44075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4400" dirty="0" smtClean="0"/>
              <a:t>SECURITY</a:t>
            </a:r>
            <a:endParaRPr lang="en-IN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877585" y="2588639"/>
            <a:ext cx="41574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 smtClean="0">
                <a:solidFill>
                  <a:schemeClr val="bg2">
                    <a:lumMod val="75000"/>
                  </a:schemeClr>
                </a:solidFill>
              </a:rPr>
              <a:t>INHERITANCE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 smtClean="0">
                <a:solidFill>
                  <a:schemeClr val="bg2">
                    <a:lumMod val="75000"/>
                  </a:schemeClr>
                </a:solidFill>
              </a:rPr>
              <a:t>POLYMORPHISM</a:t>
            </a:r>
            <a:endParaRPr lang="en-IN" sz="32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28817" y="4814640"/>
            <a:ext cx="42550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ABSTRACTION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ENCAPSUALTION</a:t>
            </a:r>
            <a:endParaRPr lang="en-IN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41" y="481059"/>
            <a:ext cx="2057400" cy="13182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969" y="3497115"/>
            <a:ext cx="5129174" cy="29333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365" y="253548"/>
            <a:ext cx="3677222" cy="284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799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C97B1-F677-4C82-9865-227A9B7D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8564880" cy="6619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</a:rPr>
              <a:t>EVOLUTION OF MANY PROGRMMING LANGUAGES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01" y="1698540"/>
            <a:ext cx="6986016" cy="31836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2257425"/>
            <a:ext cx="3810000" cy="234315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017" y="2398221"/>
            <a:ext cx="3810000" cy="2343150"/>
          </a:xfrm>
        </p:spPr>
      </p:pic>
      <p:sp>
        <p:nvSpPr>
          <p:cNvPr id="11" name="Cloud Callout 10"/>
          <p:cNvSpPr/>
          <p:nvPr/>
        </p:nvSpPr>
        <p:spPr>
          <a:xfrm>
            <a:off x="9229344" y="475488"/>
            <a:ext cx="2609088" cy="1383552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dirty="0" smtClean="0"/>
              <a:t>OOPL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27730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Man shows something on the laptop">
            <a:extLst>
              <a:ext uri="{FF2B5EF4-FFF2-40B4-BE49-F238E27FC236}">
                <a16:creationId xmlns:a16="http://schemas.microsoft.com/office/drawing/2014/main" id="{CCB0035C-155F-4A5B-87BE-89762733C8E1}"/>
              </a:ext>
            </a:extLst>
          </p:cNvPr>
          <p:cNvPicPr>
            <a:picLocks noGrp="1"/>
          </p:cNvPicPr>
          <p:nvPr>
            <p:ph type="pic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8599" y="238125"/>
            <a:ext cx="7696201" cy="6381750"/>
          </a:xfrm>
        </p:spPr>
      </p:pic>
      <p:sp>
        <p:nvSpPr>
          <p:cNvPr id="5" name="TextBox 4"/>
          <p:cNvSpPr txBox="1"/>
          <p:nvPr/>
        </p:nvSpPr>
        <p:spPr>
          <a:xfrm>
            <a:off x="8253984" y="719328"/>
            <a:ext cx="32796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4000" dirty="0" smtClean="0"/>
              <a:t>Platform independent</a:t>
            </a:r>
            <a:endParaRPr lang="en-IN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8490155" y="3706368"/>
            <a:ext cx="31897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4000" dirty="0" smtClean="0"/>
              <a:t>Garbage Collection</a:t>
            </a:r>
          </a:p>
        </p:txBody>
      </p:sp>
      <p:pic>
        <p:nvPicPr>
          <p:cNvPr id="1026" name="Picture 2" descr="Java platform independence | Download Scientific Diagra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184" y="342822"/>
            <a:ext cx="7510272" cy="2973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arbage Collection in Java with Examples - Dot Net Tutorial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81" y="3429000"/>
            <a:ext cx="7419975" cy="290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235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eople discuss some documents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47670"/>
            <a:ext cx="11725200" cy="636265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4729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JVM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" name="Picture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" y="1389888"/>
            <a:ext cx="10131551" cy="44616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261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Content Placeholder 5" descr="Young man with the laptop">
            <a:extLst>
              <a:ext uri="{FF2B5EF4-FFF2-40B4-BE49-F238E27FC236}">
                <a16:creationId xmlns:a16="http://schemas.microsoft.com/office/drawing/2014/main" id="{B1DE2944-CBE6-437E-B09B-0F786EE86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6" y="0"/>
            <a:ext cx="6391275" cy="6858000"/>
          </a:xfrm>
          <a:prstGeom prst="rect">
            <a:avLst/>
          </a:prstGeom>
          <a:noFill/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E88500-3CF8-4097-8DEC-19D4A816C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bg2">
                    <a:lumMod val="50000"/>
                  </a:schemeClr>
                </a:solidFill>
              </a:rPr>
              <a:t>Third Skill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2A7D9C9-44A9-4426-88FF-AAD1CA8514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64082" y="2103120"/>
            <a:ext cx="4336421" cy="3931920"/>
          </a:xfrm>
        </p:spPr>
        <p:txBody>
          <a:bodyPr vert="horz" lIns="91440" tIns="45720" rIns="91440" bIns="45720" rtlCol="0">
            <a:normAutofit/>
          </a:bodyPr>
          <a:lstStyle/>
          <a:p>
            <a:pPr marL="216000" indent="-216000">
              <a:lnSpc>
                <a:spcPct val="100000"/>
              </a:lnSpc>
              <a:spcBef>
                <a:spcPts val="9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2" name="Picture 11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93" y="450811"/>
            <a:ext cx="10076942" cy="59206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01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Content Placeholder 5" descr="Students discuss something">
            <a:extLst>
              <a:ext uri="{FF2B5EF4-FFF2-40B4-BE49-F238E27FC236}">
                <a16:creationId xmlns:a16="http://schemas.microsoft.com/office/drawing/2014/main" id="{1EF7692A-5CA9-4710-B9F3-81C8F9C643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1998" cy="685799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9709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7542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69BAC94-6EE6-4C8D-8140-D4B8F6CFD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137" y="727626"/>
            <a:ext cx="4602152" cy="17182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352AEF0-6B6A-4BB0-A115-57B4A6983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6137" y="2538920"/>
            <a:ext cx="4400983" cy="3480066"/>
          </a:xfrm>
        </p:spPr>
        <p:txBody>
          <a:bodyPr vert="horz" lIns="91440" tIns="45720" rIns="91440" bIns="45720" rtlCol="0">
            <a:normAutofit/>
          </a:bodyPr>
          <a:lstStyle/>
          <a:p>
            <a:pPr marL="216000" indent="-2160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1" name="Picture 10" descr="Java Program Structure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098" y="727626"/>
            <a:ext cx="11342302" cy="57712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2407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">
      <a:dk1>
        <a:srgbClr val="000000"/>
      </a:dk1>
      <a:lt1>
        <a:srgbClr val="FFFFFF"/>
      </a:lt1>
      <a:dk2>
        <a:srgbClr val="41242D"/>
      </a:dk2>
      <a:lt2>
        <a:srgbClr val="E2E2E8"/>
      </a:lt2>
      <a:accent1>
        <a:srgbClr val="A5A27D"/>
      </a:accent1>
      <a:accent2>
        <a:srgbClr val="B79A7A"/>
      </a:accent2>
      <a:accent3>
        <a:srgbClr val="C2948F"/>
      </a:accent3>
      <a:accent4>
        <a:srgbClr val="BA7F91"/>
      </a:accent4>
      <a:accent5>
        <a:srgbClr val="C390B5"/>
      </a:accent5>
      <a:accent6>
        <a:srgbClr val="B17FBA"/>
      </a:accent6>
      <a:hlink>
        <a:srgbClr val="6D71B0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-Corporate_Teach a Course_04_Win32_MO - v4" id="{2AE1B83A-9721-4EF8-B275-2624D019C8C0}" vid="{8CDF83C5-BCF3-42CE-9DDC-151D6253CC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F5E4A76-0180-4CD0-B081-82F74A336136}">
  <ds:schemaRefs>
    <ds:schemaRef ds:uri="71af3243-3dd4-4a8d-8c0d-dd76da1f02a5"/>
    <ds:schemaRef ds:uri="http://purl.org/dc/dcmitype/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16c05727-aa75-4e4a-9b5f-8a80a1165891"/>
  </ds:schemaRefs>
</ds:datastoreItem>
</file>

<file path=customXml/itemProps2.xml><?xml version="1.0" encoding="utf-8"?>
<ds:datastoreItem xmlns:ds="http://schemas.openxmlformats.org/officeDocument/2006/customXml" ds:itemID="{41243E30-12F4-4BE3-B27D-23AB115E9D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B96A612-58F4-4E9A-9665-3987CC3AC4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Teach a course presentation</Template>
  <TotalTime>0</TotalTime>
  <Words>44</Words>
  <Application>Microsoft Office PowerPoint</Application>
  <PresentationFormat>Widescreen</PresentationFormat>
  <Paragraphs>26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Garamond</vt:lpstr>
      <vt:lpstr>Wingdings</vt:lpstr>
      <vt:lpstr>SavonVTI</vt:lpstr>
      <vt:lpstr>communication</vt:lpstr>
      <vt:lpstr>POP      OOP</vt:lpstr>
      <vt:lpstr>PowerPoint Presentation</vt:lpstr>
      <vt:lpstr>EVOLUTION OF MANY PROGRMMING LANGUAGES</vt:lpstr>
      <vt:lpstr>PowerPoint Presentation</vt:lpstr>
      <vt:lpstr>JVM</vt:lpstr>
      <vt:lpstr>Third Skill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2022-07-10T10:47:08Z</dcterms:created>
  <dcterms:modified xsi:type="dcterms:W3CDTF">2022-07-11T07:06:15Z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